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ktori-ya91@mail.ru" initials="v" lastIdx="1" clrIdx="0">
    <p:extLst>
      <p:ext uri="{19B8F6BF-5375-455C-9EA6-DF929625EA0E}">
        <p15:presenceInfo xmlns:p15="http://schemas.microsoft.com/office/powerpoint/2012/main" userId="438546ebd840d2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98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4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92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25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63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14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4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281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0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25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61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DDC10-33D3-4962-832A-AD2325E2A31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C6CE6-B965-4F55-8E2E-4B4CEC8C6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68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048" t="14822" r="28919" b="18929"/>
          <a:stretch/>
        </p:blipFill>
        <p:spPr>
          <a:xfrm>
            <a:off x="571291" y="0"/>
            <a:ext cx="10869283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20503739">
            <a:off x="1173476" y="1346667"/>
            <a:ext cx="4501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</a:t>
            </a:r>
            <a:endParaRPr lang="ru-RU" sz="1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78742">
            <a:off x="5948406" y="1153571"/>
            <a:ext cx="11416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endParaRPr lang="ru-RU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957743">
            <a:off x="6213234" y="3594761"/>
            <a:ext cx="50582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endParaRPr lang="ru-RU" sz="1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64" t="11480" r="38129" b="15270"/>
          <a:stretch/>
        </p:blipFill>
        <p:spPr>
          <a:xfrm>
            <a:off x="0" y="-52034"/>
            <a:ext cx="12192000" cy="7012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556" y="587829"/>
            <a:ext cx="11482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никогда не опаздывает. Это довольно не обычно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его стороны.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451" y="5085241"/>
            <a:ext cx="98166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Tx/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never late. It’s quite unusually of him.</a:t>
            </a:r>
          </a:p>
          <a:p>
            <a:pPr marL="742950" indent="-742950"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never late. It’s quite unusual of him.</a:t>
            </a:r>
          </a:p>
        </p:txBody>
      </p:sp>
    </p:spTree>
    <p:extLst>
      <p:ext uri="{BB962C8B-B14F-4D97-AF65-F5344CB8AC3E}">
        <p14:creationId xmlns:p14="http://schemas.microsoft.com/office/powerpoint/2010/main" val="37987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92" t="24389" r="28340" b="28479"/>
          <a:stretch/>
        </p:blipFill>
        <p:spPr>
          <a:xfrm>
            <a:off x="0" y="0"/>
            <a:ext cx="1226227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624" y="365125"/>
            <a:ext cx="11711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обычный парень, который делает обычные вещи.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143" y="2055813"/>
            <a:ext cx="10492872" cy="255454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just a usually guy who does usual stuff.</a:t>
            </a:r>
          </a:p>
          <a:p>
            <a:pPr marL="742950" indent="-742950">
              <a:buFontTx/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just a usual guy who does usually stuff.</a:t>
            </a:r>
          </a:p>
          <a:p>
            <a:pPr marL="742950" indent="-742950">
              <a:buFontTx/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just a usual guy who does usual stuff.</a:t>
            </a:r>
          </a:p>
          <a:p>
            <a:pPr marL="742950" indent="-742950">
              <a:buFontTx/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just a usually guy who does usually stuff.</a:t>
            </a:r>
          </a:p>
        </p:txBody>
      </p:sp>
    </p:spTree>
    <p:extLst>
      <p:ext uri="{BB962C8B-B14F-4D97-AF65-F5344CB8AC3E}">
        <p14:creationId xmlns:p14="http://schemas.microsoft.com/office/powerpoint/2010/main" val="296381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30" t="14182" r="29859" b="18872"/>
          <a:stretch/>
        </p:blipFill>
        <p:spPr>
          <a:xfrm>
            <a:off x="659356" y="0"/>
            <a:ext cx="1082518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78485"/>
            <a:ext cx="1018685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 time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(usual+ Noun)</a:t>
            </a:r>
            <a:endParaRPr lang="ru-RU" sz="1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7182" y="3903345"/>
            <a:ext cx="1018685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arrive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(usually+ Verb)</a:t>
            </a:r>
            <a:endParaRPr lang="ru-RU" sz="1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9675" y="2979142"/>
            <a:ext cx="1841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endParaRPr lang="ru-RU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4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30" t="17185" r="28677" b="22475"/>
          <a:stretch/>
        </p:blipFill>
        <p:spPr>
          <a:xfrm>
            <a:off x="0" y="0"/>
            <a:ext cx="1224886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393" y="582692"/>
            <a:ext cx="11987607" cy="517064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Он, как обычно, опаздывает.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late</a:t>
            </a:r>
            <a:r>
              <a:rPr lang="ru-RU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usual.</a:t>
            </a:r>
          </a:p>
          <a:p>
            <a:r>
              <a:rPr lang="ru-RU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обычно, он не отвечает на мои звонки.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usual, he doesn’t take my calls.</a:t>
            </a:r>
            <a:endParaRPr lang="ru-RU" sz="6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8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43" t="20187" r="31546" b="23975"/>
          <a:stretch/>
        </p:blipFill>
        <p:spPr>
          <a:xfrm>
            <a:off x="168553" y="0"/>
            <a:ext cx="117987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3588" y="1142048"/>
            <a:ext cx="96337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 встретимся в обычном месте.</a:t>
            </a:r>
          </a:p>
          <a:p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meet at the usual place.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61" t="17784" r="28846" b="23677"/>
          <a:stretch/>
        </p:blipFill>
        <p:spPr>
          <a:xfrm>
            <a:off x="-182880" y="0"/>
            <a:ext cx="1237488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697" y="796834"/>
            <a:ext cx="93619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босс ОБЫЧНО приходит поздно.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boss USUALLY arrives late.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99" t="18385" r="29353" b="22174"/>
          <a:stretch/>
        </p:blipFill>
        <p:spPr>
          <a:xfrm>
            <a:off x="0" y="1"/>
            <a:ext cx="1226127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7338" y="3728493"/>
            <a:ext cx="83599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usually have breakfast at 7 o’clock</a:t>
            </a:r>
          </a:p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morning.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21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99" t="13582" r="29015" b="18872"/>
          <a:stretch/>
        </p:blipFill>
        <p:spPr>
          <a:xfrm>
            <a:off x="692908" y="-10640"/>
            <a:ext cx="10867721" cy="6868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486" y="4049485"/>
            <a:ext cx="3044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test 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592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99" t="17785" r="29183" b="23375"/>
          <a:stretch/>
        </p:blipFill>
        <p:spPr>
          <a:xfrm>
            <a:off x="0" y="0"/>
            <a:ext cx="122084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921247"/>
            <a:ext cx="10445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пообедаем в нашем </a:t>
            </a:r>
            <a:r>
              <a:rPr lang="ru-RU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обычном </a:t>
            </a:r>
            <a:r>
              <a:rPr lang="ru-RU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месте</a:t>
            </a:r>
            <a:r>
              <a:rPr lang="ru-RU" sz="4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2702" y="4859383"/>
            <a:ext cx="91572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have lunch at our usually location.</a:t>
            </a:r>
          </a:p>
          <a:p>
            <a:pPr marL="742950" indent="-742950"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have lunch at our usual location.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79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93" t="20487" r="29015" b="25177"/>
          <a:stretch/>
        </p:blipFill>
        <p:spPr>
          <a:xfrm>
            <a:off x="-182597" y="-13063"/>
            <a:ext cx="12515409" cy="6988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514" y="673963"/>
            <a:ext cx="10387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выходным мы обычно катаемся на лыжах.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4807131"/>
            <a:ext cx="87164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usual go skiing on the weekend.</a:t>
            </a:r>
          </a:p>
          <a:p>
            <a:pPr marL="742950" indent="-742950">
              <a:buAutoNum type="alphaLcPeriod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usually go skiing on the weekend.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1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220</Words>
  <Application>Microsoft Office PowerPoint</Application>
  <PresentationFormat>Широкоэкранный</PresentationFormat>
  <Paragraphs>34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viktori-ya91@mail.ru</dc:creator>
  <cp:lastModifiedBy>viktori-ya91@mail.ru</cp:lastModifiedBy>
  <cp:revision>12</cp:revision>
  <dcterms:created xsi:type="dcterms:W3CDTF">2022-01-08T21:03:46Z</dcterms:created>
  <dcterms:modified xsi:type="dcterms:W3CDTF">2022-01-11T07:09:03Z</dcterms:modified>
</cp:coreProperties>
</file>