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Quite, </a:t>
            </a:r>
            <a:r>
              <a:rPr lang="en-US" dirty="0" smtClean="0"/>
              <a:t>quiet, </a:t>
            </a:r>
            <a:r>
              <a:rPr lang="en-US" dirty="0" smtClean="0"/>
              <a:t>quit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What the differences?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1687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 want to ____ my tango lessons. I don’t enjoy dancing anymore.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</a:t>
            </a:r>
            <a:r>
              <a:rPr lang="en-US" dirty="0"/>
              <a:t>quite</a:t>
            </a:r>
          </a:p>
          <a:p>
            <a:r>
              <a:rPr lang="en-US" dirty="0"/>
              <a:t>2. quiet</a:t>
            </a:r>
          </a:p>
          <a:p>
            <a:r>
              <a:rPr lang="en-US" dirty="0"/>
              <a:t>3. quit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0055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- What do you think of Ben?</a:t>
            </a:r>
            <a:br>
              <a:rPr lang="en-US" dirty="0" smtClean="0"/>
            </a:br>
            <a:r>
              <a:rPr lang="en-US" dirty="0" smtClean="0"/>
              <a:t>- He is a _____ and shy man.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</a:t>
            </a:r>
            <a:r>
              <a:rPr lang="en-US" dirty="0"/>
              <a:t>quite</a:t>
            </a:r>
          </a:p>
          <a:p>
            <a:r>
              <a:rPr lang="en-US" dirty="0"/>
              <a:t>2. quiet</a:t>
            </a:r>
          </a:p>
          <a:p>
            <a:r>
              <a:rPr lang="en-US" dirty="0"/>
              <a:t>3. quit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141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did you ____ your job?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</a:t>
            </a:r>
            <a:r>
              <a:rPr lang="en-US" dirty="0"/>
              <a:t>quite</a:t>
            </a:r>
          </a:p>
          <a:p>
            <a:r>
              <a:rPr lang="en-US" dirty="0"/>
              <a:t>2. quiet</a:t>
            </a:r>
          </a:p>
          <a:p>
            <a:r>
              <a:rPr lang="en-US" dirty="0"/>
              <a:t>3. quit</a:t>
            </a:r>
            <a:endParaRPr lang="ru-RU"/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7645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Quite, </a:t>
            </a:r>
            <a:r>
              <a:rPr lang="en-US" dirty="0" smtClean="0"/>
              <a:t>quiet, </a:t>
            </a:r>
            <a:r>
              <a:rPr lang="en-US" dirty="0"/>
              <a:t>quit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1. Quite /</a:t>
            </a:r>
            <a:r>
              <a:rPr lang="en-US" dirty="0" err="1" smtClean="0"/>
              <a:t>kwait</a:t>
            </a:r>
            <a:r>
              <a:rPr lang="en-US" dirty="0" smtClean="0"/>
              <a:t>/ (</a:t>
            </a:r>
            <a:r>
              <a:rPr lang="ru-RU" dirty="0" smtClean="0"/>
              <a:t>наречие) – довольно, вполне, весьма</a:t>
            </a:r>
          </a:p>
          <a:p>
            <a:pPr marL="0" indent="0">
              <a:buNone/>
            </a:pPr>
            <a:r>
              <a:rPr lang="ru-RU" dirty="0" smtClean="0"/>
              <a:t> Я вполне способен сделать это сам, спасибо. </a:t>
            </a:r>
            <a:r>
              <a:rPr lang="en-US" dirty="0" smtClean="0"/>
              <a:t>I am quite capable of doing it myself, thank you.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2. Quiet /</a:t>
            </a:r>
            <a:r>
              <a:rPr lang="en-US" dirty="0" err="1" smtClean="0"/>
              <a:t>kwaiet</a:t>
            </a:r>
            <a:r>
              <a:rPr lang="en-US" dirty="0" smtClean="0"/>
              <a:t>/ (</a:t>
            </a:r>
            <a:r>
              <a:rPr lang="ru-RU" dirty="0" smtClean="0"/>
              <a:t>прилагательное) – тихий, молчаливый, спокойный</a:t>
            </a:r>
          </a:p>
          <a:p>
            <a:pPr marL="0" indent="0">
              <a:buNone/>
            </a:pPr>
            <a:r>
              <a:rPr lang="ru-RU" dirty="0" smtClean="0"/>
              <a:t>Дети ведут себя очень тихо. Это не к добру.</a:t>
            </a:r>
          </a:p>
          <a:p>
            <a:pPr marL="0" indent="0">
              <a:buNone/>
            </a:pPr>
            <a:r>
              <a:rPr lang="en-US" dirty="0" smtClean="0"/>
              <a:t>The children are very quiet. That’s a bad sign.</a:t>
            </a:r>
          </a:p>
          <a:p>
            <a:pPr marL="0" indent="0">
              <a:buNone/>
            </a:pPr>
            <a:r>
              <a:rPr lang="en-US" dirty="0" smtClean="0"/>
              <a:t> 3. Quit /</a:t>
            </a:r>
            <a:r>
              <a:rPr lang="en-US" dirty="0" err="1" smtClean="0"/>
              <a:t>kwit</a:t>
            </a:r>
            <a:r>
              <a:rPr lang="en-US" dirty="0" smtClean="0"/>
              <a:t>/ (</a:t>
            </a:r>
            <a:r>
              <a:rPr lang="ru-RU" dirty="0" smtClean="0"/>
              <a:t>глагол) – оставлять, увольняться, бросать, прекращать.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ru-RU" dirty="0" smtClean="0"/>
              <a:t>Недавно Анна уволилась с работы, чтобы проводить больше времени с семьей.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Anna has recently quit her job to spend more time with her family.</a:t>
            </a:r>
          </a:p>
          <a:p>
            <a:pPr marL="0" indent="0">
              <a:buNone/>
            </a:pPr>
            <a:r>
              <a:rPr lang="ru-RU" dirty="0" smtClean="0"/>
              <a:t>В возрасте 60 лет он, наконец, бросил курить.</a:t>
            </a:r>
          </a:p>
          <a:p>
            <a:pPr marL="0" indent="0">
              <a:buNone/>
            </a:pPr>
            <a:r>
              <a:rPr lang="en-US" dirty="0" smtClean="0"/>
              <a:t>He finally quit smoking at 60.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5334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 was _____a difficult test. But I think did OK.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</a:t>
            </a:r>
            <a:r>
              <a:rPr lang="en-US" dirty="0" smtClean="0"/>
              <a:t>quite</a:t>
            </a:r>
          </a:p>
          <a:p>
            <a:r>
              <a:rPr lang="en-US" dirty="0" smtClean="0"/>
              <a:t>2. quiet</a:t>
            </a:r>
          </a:p>
          <a:p>
            <a:r>
              <a:rPr lang="en-US" dirty="0" smtClean="0"/>
              <a:t>3. quit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3098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you be _____, please? It’s a library for God’s sake!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</a:t>
            </a:r>
            <a:r>
              <a:rPr lang="en-US" dirty="0"/>
              <a:t>quite</a:t>
            </a:r>
          </a:p>
          <a:p>
            <a:r>
              <a:rPr lang="en-US" dirty="0"/>
              <a:t>2. quiet</a:t>
            </a:r>
          </a:p>
          <a:p>
            <a:r>
              <a:rPr lang="en-US" dirty="0"/>
              <a:t>3. quit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4351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children are _____ tall. Both take after their father.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</a:t>
            </a:r>
            <a:r>
              <a:rPr lang="en-US" dirty="0"/>
              <a:t>quite</a:t>
            </a:r>
          </a:p>
          <a:p>
            <a:r>
              <a:rPr lang="en-US" dirty="0"/>
              <a:t>2. quiet</a:t>
            </a:r>
          </a:p>
          <a:p>
            <a:r>
              <a:rPr lang="en-US" dirty="0"/>
              <a:t>3. quit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9219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John _____ smoking years ago.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</a:t>
            </a:r>
            <a:r>
              <a:rPr lang="en-US" dirty="0"/>
              <a:t>quite</a:t>
            </a:r>
          </a:p>
          <a:p>
            <a:r>
              <a:rPr lang="en-US" dirty="0"/>
              <a:t>2. quiet</a:t>
            </a:r>
          </a:p>
          <a:p>
            <a:r>
              <a:rPr lang="en-US" dirty="0"/>
              <a:t>3. quit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0572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- How are you feeling?</a:t>
            </a:r>
            <a:br>
              <a:rPr lang="en-US" dirty="0" smtClean="0"/>
            </a:br>
            <a:r>
              <a:rPr lang="en-US" dirty="0" smtClean="0"/>
              <a:t>- I’m ____ well.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</a:t>
            </a:r>
            <a:r>
              <a:rPr lang="en-US" dirty="0"/>
              <a:t>quite</a:t>
            </a:r>
          </a:p>
          <a:p>
            <a:r>
              <a:rPr lang="en-US" dirty="0"/>
              <a:t>2. quiet</a:t>
            </a:r>
          </a:p>
          <a:p>
            <a:r>
              <a:rPr lang="en-US" dirty="0"/>
              <a:t>3. quit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6150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 love living in this _____ and peaceful village.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</a:t>
            </a:r>
            <a:r>
              <a:rPr lang="en-US" dirty="0"/>
              <a:t>quite</a:t>
            </a:r>
          </a:p>
          <a:p>
            <a:r>
              <a:rPr lang="en-US" dirty="0"/>
              <a:t>2. quiet</a:t>
            </a:r>
          </a:p>
          <a:p>
            <a:r>
              <a:rPr lang="en-US" dirty="0"/>
              <a:t>3. quit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0942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- Why didn’t you call me back last night?</a:t>
            </a:r>
            <a:br>
              <a:rPr lang="en-US" dirty="0" smtClean="0"/>
            </a:br>
            <a:r>
              <a:rPr lang="en-US" dirty="0" smtClean="0"/>
              <a:t>- I was ____ busy. I’m so sorry.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</a:t>
            </a:r>
            <a:r>
              <a:rPr lang="en-US" dirty="0"/>
              <a:t>quite</a:t>
            </a:r>
          </a:p>
          <a:p>
            <a:r>
              <a:rPr lang="en-US" dirty="0"/>
              <a:t>2. quiet</a:t>
            </a:r>
          </a:p>
          <a:p>
            <a:r>
              <a:rPr lang="en-US" dirty="0"/>
              <a:t>3. quit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7381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118</TotalTime>
  <Words>343</Words>
  <Application>Microsoft Office PowerPoint</Application>
  <PresentationFormat>Широкоэкранный</PresentationFormat>
  <Paragraphs>53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Trebuchet MS</vt:lpstr>
      <vt:lpstr>Wingdings 3</vt:lpstr>
      <vt:lpstr>Аспект</vt:lpstr>
      <vt:lpstr>Quite, quiet, quit</vt:lpstr>
      <vt:lpstr>Quite, quiet, quit</vt:lpstr>
      <vt:lpstr>It was _____a difficult test. But I think did OK.</vt:lpstr>
      <vt:lpstr>Can you be _____, please? It’s a library for God’s sake!</vt:lpstr>
      <vt:lpstr>My children are _____ tall. Both take after their father.</vt:lpstr>
      <vt:lpstr>John _____ smoking years ago.</vt:lpstr>
      <vt:lpstr>- How are you feeling? - I’m ____ well.</vt:lpstr>
      <vt:lpstr>I love living in this _____ and peaceful village.</vt:lpstr>
      <vt:lpstr>- Why didn’t you call me back last night? - I was ____ busy. I’m so sorry.</vt:lpstr>
      <vt:lpstr>I want to ____ my tango lessons. I don’t enjoy dancing anymore.</vt:lpstr>
      <vt:lpstr>- What do you think of Ben? - He is a _____ and shy man.</vt:lpstr>
      <vt:lpstr>Why did you ____ your job?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viktori-ya91@mail.ru</dc:creator>
  <cp:lastModifiedBy>viktori-ya91@mail.ru</cp:lastModifiedBy>
  <cp:revision>9</cp:revision>
  <dcterms:created xsi:type="dcterms:W3CDTF">2023-04-02T11:25:54Z</dcterms:created>
  <dcterms:modified xsi:type="dcterms:W3CDTF">2023-04-04T17:30:34Z</dcterms:modified>
</cp:coreProperties>
</file>