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89750" cy="100218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8CF11-BF1C-4C2B-A995-5966FC580DCF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6ECE6-78DA-427C-B58A-BAC066F81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870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8CF11-BF1C-4C2B-A995-5966FC580DCF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6ECE6-78DA-427C-B58A-BAC066F81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941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8CF11-BF1C-4C2B-A995-5966FC580DCF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6ECE6-78DA-427C-B58A-BAC066F81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100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8CF11-BF1C-4C2B-A995-5966FC580DCF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6ECE6-78DA-427C-B58A-BAC066F81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075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8CF11-BF1C-4C2B-A995-5966FC580DCF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6ECE6-78DA-427C-B58A-BAC066F81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060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8CF11-BF1C-4C2B-A995-5966FC580DCF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6ECE6-78DA-427C-B58A-BAC066F81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866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8CF11-BF1C-4C2B-A995-5966FC580DCF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6ECE6-78DA-427C-B58A-BAC066F81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65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8CF11-BF1C-4C2B-A995-5966FC580DCF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6ECE6-78DA-427C-B58A-BAC066F81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186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8CF11-BF1C-4C2B-A995-5966FC580DCF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6ECE6-78DA-427C-B58A-BAC066F81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134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8CF11-BF1C-4C2B-A995-5966FC580DCF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6ECE6-78DA-427C-B58A-BAC066F81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495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78CF11-BF1C-4C2B-A995-5966FC580DCF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56ECE6-78DA-427C-B58A-BAC066F81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926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78CF11-BF1C-4C2B-A995-5966FC580DCF}" type="datetimeFigureOut">
              <a:rPr lang="ru-RU" smtClean="0"/>
              <a:t>09.02.2025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6ECE6-78DA-427C-B58A-BAC066F818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588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423" y="0"/>
            <a:ext cx="9627577" cy="683827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5369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4537" y="155085"/>
            <a:ext cx="9546186" cy="647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648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87201" y="445233"/>
            <a:ext cx="6548720" cy="43513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321" y="290146"/>
            <a:ext cx="3893517" cy="4919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997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1838" y="365125"/>
            <a:ext cx="8675220" cy="622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006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3228" y="365124"/>
            <a:ext cx="7851210" cy="5759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762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8524" y="0"/>
            <a:ext cx="9461715" cy="6786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466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720" y="187063"/>
            <a:ext cx="9097841" cy="667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51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765" y="241055"/>
            <a:ext cx="8854141" cy="648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634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4016" y="200862"/>
            <a:ext cx="8972694" cy="650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515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5093"/>
          <a:stretch/>
        </p:blipFill>
        <p:spPr>
          <a:xfrm>
            <a:off x="1007301" y="365125"/>
            <a:ext cx="9914211" cy="6379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745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459" y="189767"/>
            <a:ext cx="9079787" cy="691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420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8144" y="198070"/>
            <a:ext cx="8779725" cy="638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6677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9423" y="365125"/>
            <a:ext cx="9133154" cy="621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580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0</Words>
  <Application>Microsoft Office PowerPoint</Application>
  <PresentationFormat>Широкоэкранный</PresentationFormat>
  <Paragraphs>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 Бутенко</dc:creator>
  <cp:lastModifiedBy>Виктория Бутенко</cp:lastModifiedBy>
  <cp:revision>3</cp:revision>
  <cp:lastPrinted>2025-02-09T17:49:29Z</cp:lastPrinted>
  <dcterms:created xsi:type="dcterms:W3CDTF">2025-02-09T17:40:29Z</dcterms:created>
  <dcterms:modified xsi:type="dcterms:W3CDTF">2025-02-09T19:30:58Z</dcterms:modified>
</cp:coreProperties>
</file>