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 perfect &amp; Past Simple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033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Steve ____five minutes ago. Please, call him back.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called</a:t>
            </a:r>
          </a:p>
          <a:p>
            <a:r>
              <a:rPr lang="en-US" dirty="0" smtClean="0"/>
              <a:t>Called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185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провел </a:t>
            </a:r>
            <a:r>
              <a:rPr lang="ru-RU" dirty="0" err="1" smtClean="0"/>
              <a:t>детсво</a:t>
            </a:r>
            <a:r>
              <a:rPr lang="ru-RU" dirty="0" smtClean="0"/>
              <a:t> в Италии.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spent my childhood in Italy.</a:t>
            </a:r>
          </a:p>
          <a:p>
            <a:r>
              <a:rPr lang="en-US" dirty="0" smtClean="0"/>
              <a:t>I </a:t>
            </a:r>
            <a:r>
              <a:rPr lang="en-US" dirty="0"/>
              <a:t>spent my childhood in Italy.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642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Ой, я порезала палец!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Ouch, I have cut my finger!</a:t>
            </a:r>
          </a:p>
          <a:p>
            <a:r>
              <a:rPr lang="en-US" dirty="0"/>
              <a:t>Ouch, </a:t>
            </a:r>
            <a:r>
              <a:rPr lang="en-US" dirty="0" smtClean="0"/>
              <a:t>I </a:t>
            </a:r>
            <a:r>
              <a:rPr lang="en-US" dirty="0"/>
              <a:t>cut my finger!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301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ты родился?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have you been born?</a:t>
            </a:r>
          </a:p>
          <a:p>
            <a:r>
              <a:rPr lang="en-US" dirty="0" smtClean="0"/>
              <a:t>Where were you born?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446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Крисси нет дома. Она ушла за покупками.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Crissy</a:t>
            </a:r>
            <a:r>
              <a:rPr lang="en-US" dirty="0" smtClean="0"/>
              <a:t> isn’t at home. She has gone shopping.</a:t>
            </a:r>
          </a:p>
          <a:p>
            <a:r>
              <a:rPr lang="en-US" dirty="0" err="1"/>
              <a:t>Crissy</a:t>
            </a:r>
            <a:r>
              <a:rPr lang="en-US" dirty="0"/>
              <a:t> isn’t at home. She </a:t>
            </a:r>
            <a:r>
              <a:rPr lang="en-US" dirty="0" smtClean="0"/>
              <a:t>went shopping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8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perfect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Используется, чтобы рассказать о действии, которое произошло в прошлом, а результат виден в НАСТОЯЩЕМ.</a:t>
            </a:r>
          </a:p>
          <a:p>
            <a:r>
              <a:rPr lang="en-US" dirty="0" smtClean="0"/>
              <a:t>I have lost my keys. I can’t lock the door.</a:t>
            </a:r>
          </a:p>
          <a:p>
            <a:r>
              <a:rPr lang="ru-RU" dirty="0" smtClean="0"/>
              <a:t>Для </a:t>
            </a:r>
            <a:r>
              <a:rPr lang="en-US" dirty="0" smtClean="0"/>
              <a:t>Present Perfect </a:t>
            </a:r>
            <a:r>
              <a:rPr lang="ru-RU" dirty="0" smtClean="0"/>
              <a:t>важен то факт того, что это произошло, и что </a:t>
            </a:r>
            <a:r>
              <a:rPr lang="ru-RU" b="1" dirty="0" smtClean="0"/>
              <a:t>результат на лицо</a:t>
            </a:r>
            <a:r>
              <a:rPr lang="ru-RU" dirty="0" smtClean="0"/>
              <a:t>!</a:t>
            </a:r>
            <a:endParaRPr lang="ru-RU" dirty="0"/>
          </a:p>
          <a:p>
            <a:r>
              <a:rPr lang="en-US" dirty="0" smtClean="0"/>
              <a:t>I have bought a car. – </a:t>
            </a:r>
            <a:r>
              <a:rPr lang="ru-RU" dirty="0" smtClean="0"/>
              <a:t>Я купила машину.</a:t>
            </a:r>
          </a:p>
          <a:p>
            <a:r>
              <a:rPr lang="ru-RU" dirty="0" smtClean="0"/>
              <a:t>Мы не знаем, когда это произошло. Важно лишь то, что она у нас теперь есть.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03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simple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Past </a:t>
            </a:r>
            <a:r>
              <a:rPr lang="en-US" dirty="0" smtClean="0"/>
              <a:t>simple</a:t>
            </a:r>
            <a:r>
              <a:rPr lang="ru-RU" dirty="0" smtClean="0"/>
              <a:t> выражает действие, отрезанное от настоящего. Обычно мы знаем точно, когда оно произошло, т.к. мы ставим акцент на времени, а не на результате действия.</a:t>
            </a:r>
          </a:p>
          <a:p>
            <a:r>
              <a:rPr lang="en-US" dirty="0" smtClean="0"/>
              <a:t>We went to the party last night.</a:t>
            </a:r>
          </a:p>
          <a:p>
            <a:r>
              <a:rPr lang="en-US" dirty="0" smtClean="0"/>
              <a:t>Did you eat pizza last Friday?</a:t>
            </a:r>
          </a:p>
          <a:p>
            <a:r>
              <a:rPr lang="en-US" dirty="0" smtClean="0"/>
              <a:t>I bought a car two days ago.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822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Sorry, I can’t pay. I ____ my wallet at home.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left</a:t>
            </a:r>
          </a:p>
          <a:p>
            <a:r>
              <a:rPr lang="en-US" dirty="0" smtClean="0"/>
              <a:t>Left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921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really wanted to drop it last night but I ______.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forgotten</a:t>
            </a:r>
          </a:p>
          <a:p>
            <a:r>
              <a:rPr lang="en-US" dirty="0" smtClean="0"/>
              <a:t>Forgot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457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Kate is late for work. She ____ a fever last night.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had</a:t>
            </a:r>
          </a:p>
          <a:p>
            <a:r>
              <a:rPr lang="en-US" dirty="0" smtClean="0"/>
              <a:t>Had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2236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empty here. Seems like everyone ____ home.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gone </a:t>
            </a:r>
          </a:p>
          <a:p>
            <a:r>
              <a:rPr lang="en-US" dirty="0" smtClean="0"/>
              <a:t>Went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755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help us? Our car ___ down.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broken</a:t>
            </a:r>
          </a:p>
          <a:p>
            <a:r>
              <a:rPr lang="en-US" dirty="0" smtClean="0"/>
              <a:t>Broke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932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____ abroad.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never been</a:t>
            </a:r>
          </a:p>
          <a:p>
            <a:r>
              <a:rPr lang="en-US" dirty="0" smtClean="0"/>
              <a:t>Never was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721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323</Words>
  <Application>Microsoft Office PowerPoint</Application>
  <PresentationFormat>Широкоэкранный</PresentationFormat>
  <Paragraphs>45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Сектор</vt:lpstr>
      <vt:lpstr>Present perfect &amp; Past Simple</vt:lpstr>
      <vt:lpstr>Present perfect</vt:lpstr>
      <vt:lpstr>Past simple</vt:lpstr>
      <vt:lpstr>Sorry, I can’t pay. I ____ my wallet at home.</vt:lpstr>
      <vt:lpstr>I really wanted to drop it last night but I ______.</vt:lpstr>
      <vt:lpstr>Kate is late for work. She ____ a fever last night.</vt:lpstr>
      <vt:lpstr>It’s empty here. Seems like everyone ____ home.</vt:lpstr>
      <vt:lpstr>Can you help us? Our car ___ down.</vt:lpstr>
      <vt:lpstr>He ____ abroad.</vt:lpstr>
      <vt:lpstr>Steve ____five minutes ago. Please, call him back.</vt:lpstr>
      <vt:lpstr>Я провел детсво в Италии.</vt:lpstr>
      <vt:lpstr>Ой, я порезала палец!</vt:lpstr>
      <vt:lpstr>Где ты родился?</vt:lpstr>
      <vt:lpstr>Крисси нет дома. Она ушла за покупками.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&amp; Past Simple</dc:title>
  <dc:creator>viktori-ya91@mail.ru</dc:creator>
  <cp:lastModifiedBy>viktori-ya91@mail.ru</cp:lastModifiedBy>
  <cp:revision>3</cp:revision>
  <dcterms:created xsi:type="dcterms:W3CDTF">2022-10-23T08:22:14Z</dcterms:created>
  <dcterms:modified xsi:type="dcterms:W3CDTF">2023-04-17T08:44:04Z</dcterms:modified>
</cp:coreProperties>
</file>