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373-827D-44D5-8C52-2AB637CFB9B1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35A7-6B30-4216-9736-D10CB89BD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92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373-827D-44D5-8C52-2AB637CFB9B1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35A7-6B30-4216-9736-D10CB89BD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17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373-827D-44D5-8C52-2AB637CFB9B1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35A7-6B30-4216-9736-D10CB89BD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54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373-827D-44D5-8C52-2AB637CFB9B1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35A7-6B30-4216-9736-D10CB89BD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70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373-827D-44D5-8C52-2AB637CFB9B1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35A7-6B30-4216-9736-D10CB89BD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87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373-827D-44D5-8C52-2AB637CFB9B1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35A7-6B30-4216-9736-D10CB89BD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70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373-827D-44D5-8C52-2AB637CFB9B1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35A7-6B30-4216-9736-D10CB89BD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373-827D-44D5-8C52-2AB637CFB9B1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35A7-6B30-4216-9736-D10CB89BD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85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373-827D-44D5-8C52-2AB637CFB9B1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35A7-6B30-4216-9736-D10CB89BD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777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373-827D-44D5-8C52-2AB637CFB9B1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35A7-6B30-4216-9736-D10CB89BD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49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373-827D-44D5-8C52-2AB637CFB9B1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35A7-6B30-4216-9736-D10CB89BD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22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F3373-827D-44D5-8C52-2AB637CFB9B1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735A7-6B30-4216-9736-D10CB89BD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71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847" t="15714" r="29521" b="15357"/>
          <a:stretch/>
        </p:blipFill>
        <p:spPr>
          <a:xfrm>
            <a:off x="-1" y="0"/>
            <a:ext cx="12192001" cy="688994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74069" y="429865"/>
            <a:ext cx="3557577" cy="618630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</a:p>
          <a:p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Dislike</a:t>
            </a:r>
          </a:p>
          <a:p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Unlike</a:t>
            </a:r>
          </a:p>
          <a:p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like</a:t>
            </a:r>
          </a:p>
          <a:p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Likely </a:t>
            </a:r>
          </a:p>
          <a:p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Unlikely </a:t>
            </a:r>
            <a:endParaRPr lang="ru-RU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3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94" t="15083" r="28846" b="16171"/>
          <a:stretch/>
        </p:blipFill>
        <p:spPr>
          <a:xfrm>
            <a:off x="0" y="3120"/>
            <a:ext cx="12192000" cy="6742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406" y="4101737"/>
            <a:ext cx="4137351" cy="224676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такой же, как его брат.</a:t>
            </a:r>
          </a:p>
          <a:p>
            <a:pPr marL="514350" indent="-514350">
              <a:buAutoNum type="alphaL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is like his brother.</a:t>
            </a:r>
          </a:p>
          <a:p>
            <a:pPr marL="514350" indent="-514350">
              <a:buFontTx/>
              <a:buAutoNum type="alphaL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He’s unlike his brother.</a:t>
            </a:r>
          </a:p>
          <a:p>
            <a:pPr marL="514350" indent="-514350">
              <a:buFontTx/>
              <a:buAutoNum type="alphaL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likes his brother.</a:t>
            </a:r>
          </a:p>
          <a:p>
            <a:pPr marL="514350" indent="-514350">
              <a:buFontTx/>
              <a:buAutoNum type="alphaL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likes his brother.</a:t>
            </a:r>
          </a:p>
        </p:txBody>
      </p:sp>
    </p:spTree>
    <p:extLst>
      <p:ext uri="{BB962C8B-B14F-4D97-AF65-F5344CB8AC3E}">
        <p14:creationId xmlns:p14="http://schemas.microsoft.com/office/powerpoint/2010/main" val="770839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49" t="15082" r="32390" b="15270"/>
          <a:stretch/>
        </p:blipFill>
        <p:spPr>
          <a:xfrm>
            <a:off x="0" y="24452"/>
            <a:ext cx="12191999" cy="6833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" y="351860"/>
            <a:ext cx="7127977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отличии от большинства людей, мне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равиться просыпаться рано.</a:t>
            </a:r>
          </a:p>
          <a:p>
            <a:pPr marL="457200" indent="-457200">
              <a:buAutoNum type="alphaLcPeriod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Likely most people, I like waking up early.</a:t>
            </a:r>
          </a:p>
          <a:p>
            <a:pPr marL="457200" indent="-457200">
              <a:buFontTx/>
              <a:buAutoNum type="alphaLcPeriod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ikely most people, I like waking up early.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lphaLcPeriod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most people, I like waking up early.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lphaLcPeriod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ike most people, I like waking up early.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67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92" t="15684" r="28508" b="161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5509" y="1240971"/>
            <a:ext cx="70755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всегда приходит вовремя. Это на него не похоже.</a:t>
            </a:r>
          </a:p>
          <a:p>
            <a:pPr marL="457200" indent="-457200">
              <a:buAutoNum type="alphaL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He’s always on time. It’s dislike him.</a:t>
            </a:r>
          </a:p>
          <a:p>
            <a:pPr marL="457200" indent="-457200">
              <a:buFontTx/>
              <a:buAutoNum type="alphaL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He’s always on time. It’s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like him.</a:t>
            </a:r>
          </a:p>
          <a:p>
            <a:pPr marL="457200" indent="-457200">
              <a:buFontTx/>
              <a:buAutoNum type="alphaL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He’s always on time. It’s like him.</a:t>
            </a:r>
          </a:p>
        </p:txBody>
      </p:sp>
    </p:spTree>
    <p:extLst>
      <p:ext uri="{BB962C8B-B14F-4D97-AF65-F5344CB8AC3E}">
        <p14:creationId xmlns:p14="http://schemas.microsoft.com/office/powerpoint/2010/main" val="1868285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92" t="15383" r="30366" b="16170"/>
          <a:stretch/>
        </p:blipFill>
        <p:spPr>
          <a:xfrm>
            <a:off x="-91440" y="0"/>
            <a:ext cx="1228344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055813"/>
            <a:ext cx="53085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Маловероятно, что он знал об этом.</a:t>
            </a:r>
          </a:p>
          <a:p>
            <a:pPr marL="457200" indent="-457200">
              <a:buAutoNum type="alphaL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unlikely that he knew about this.</a:t>
            </a:r>
          </a:p>
          <a:p>
            <a:pPr marL="457200" indent="-457200">
              <a:buFontTx/>
              <a:buAutoNum type="alphaL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likely that he knew about this.</a:t>
            </a:r>
          </a:p>
          <a:p>
            <a:pPr marL="457200" indent="-457200">
              <a:buFontTx/>
              <a:buAutoNum type="alphaL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like that he knew about this.</a:t>
            </a:r>
          </a:p>
        </p:txBody>
      </p:sp>
    </p:spTree>
    <p:extLst>
      <p:ext uri="{BB962C8B-B14F-4D97-AF65-F5344CB8AC3E}">
        <p14:creationId xmlns:p14="http://schemas.microsoft.com/office/powerpoint/2010/main" val="345094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49" t="15984" r="29353" b="15570"/>
          <a:stretch/>
        </p:blipFill>
        <p:spPr>
          <a:xfrm>
            <a:off x="0" y="-9589"/>
            <a:ext cx="12192000" cy="68675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332" y="3853543"/>
            <a:ext cx="6551794" cy="2585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 snowboarding.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likes to play tennis.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like bananas.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40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38" t="14783" r="33402" b="15870"/>
          <a:stretch/>
        </p:blipFill>
        <p:spPr>
          <a:xfrm>
            <a:off x="0" y="-8342"/>
            <a:ext cx="12192000" cy="6866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" y="1027906"/>
            <a:ext cx="6388737" cy="17543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Dislike – </a:t>
            </a:r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нравится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dislike sport!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64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43" t="15984" r="29690" b="15270"/>
          <a:stretch/>
        </p:blipFill>
        <p:spPr>
          <a:xfrm>
            <a:off x="0" y="-5542"/>
            <a:ext cx="12191999" cy="6863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944" y="4133442"/>
            <a:ext cx="9129422" cy="25853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Unlike – </a:t>
            </a:r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отличии от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Unlike Russia, Egypt is a warm </a:t>
            </a:r>
          </a:p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ountry.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1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493" t="15268" r="31694" b="14911"/>
          <a:stretch/>
        </p:blipFill>
        <p:spPr>
          <a:xfrm>
            <a:off x="0" y="-26516"/>
            <a:ext cx="12192000" cy="6884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822" y="4101738"/>
            <a:ext cx="9988760" cy="25853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Unlikely – </a:t>
            </a:r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маловероятно\ вряд ли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unlikely to rain!</a:t>
            </a:r>
          </a:p>
          <a:p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Вряд ли, пойдет дождь!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835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61" t="31794" r="28509" b="31781"/>
          <a:stretch/>
        </p:blipFill>
        <p:spPr>
          <a:xfrm>
            <a:off x="-888273" y="0"/>
            <a:ext cx="143430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79" y="763151"/>
            <a:ext cx="9594678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Likely – </a:t>
            </a:r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скорее всего/ возможно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likely, 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will do it!</a:t>
            </a:r>
          </a:p>
          <a:p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Скорее всего, он сделает это!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033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43" t="15683" r="29353" b="14969"/>
          <a:stretch/>
        </p:blipFill>
        <p:spPr>
          <a:xfrm>
            <a:off x="0" y="-7972"/>
            <a:ext cx="12192000" cy="6865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948" y="365125"/>
            <a:ext cx="7880491" cy="175432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like – </a:t>
            </a:r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похожим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like his father.</a:t>
            </a:r>
          </a:p>
        </p:txBody>
      </p:sp>
    </p:spTree>
    <p:extLst>
      <p:ext uri="{BB962C8B-B14F-4D97-AF65-F5344CB8AC3E}">
        <p14:creationId xmlns:p14="http://schemas.microsoft.com/office/powerpoint/2010/main" val="419681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11" t="15383" r="29691" b="15270"/>
          <a:stretch/>
        </p:blipFill>
        <p:spPr>
          <a:xfrm>
            <a:off x="0" y="-1"/>
            <a:ext cx="12192000" cy="68991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777" y="1854925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test 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103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49" t="16283" r="29521" b="15570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822" y="813525"/>
            <a:ext cx="9663671" cy="17543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действительно не нравится</a:t>
            </a:r>
          </a:p>
          <a:p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рано просыпаться.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829" y="3474720"/>
            <a:ext cx="6284093" cy="31700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really ____waking up early!</a:t>
            </a:r>
          </a:p>
          <a:p>
            <a:pPr marL="914400" indent="-914400"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Unlike</a:t>
            </a:r>
          </a:p>
          <a:p>
            <a:pPr marL="914400" indent="-914400"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Dislike</a:t>
            </a:r>
          </a:p>
          <a:p>
            <a:pPr marL="914400" indent="-914400"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Unlikely</a:t>
            </a:r>
          </a:p>
          <a:p>
            <a:pPr marL="914400" indent="-914400"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050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265</Words>
  <Application>Microsoft Office PowerPoint</Application>
  <PresentationFormat>Широкоэкранный</PresentationFormat>
  <Paragraphs>49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viktori-ya91@mail.ru</dc:creator>
  <cp:lastModifiedBy>viktori-ya91@mail.ru</cp:lastModifiedBy>
  <cp:revision>10</cp:revision>
  <dcterms:created xsi:type="dcterms:W3CDTF">2022-01-10T20:16:49Z</dcterms:created>
  <dcterms:modified xsi:type="dcterms:W3CDTF">2022-01-10T20:55:15Z</dcterms:modified>
</cp:coreProperties>
</file>